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025672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5436185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3187828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2978218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094935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185062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1443421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3255282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90572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6585372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5150544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073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1844824"/>
            <a:ext cx="6400800" cy="3312368"/>
          </a:xfrm>
          <a:noFill/>
          <a:ln/>
        </p:spPr>
        <p:txBody>
          <a:bodyPr>
            <a:normAutofit/>
          </a:bodyPr>
          <a:lstStyle/>
          <a:p>
            <a:r>
              <a:rPr lang="en-IE" sz="6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10 Steps To Water Safety  at Home</a:t>
            </a:r>
            <a:endParaRPr lang="en-US" sz="66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643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09800" y="5013176"/>
            <a:ext cx="66106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swimming pools should be fenced off and have covers that can be firmly secured.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pic>
        <p:nvPicPr>
          <p:cNvPr id="8" name="Picture 3" descr="C:\Documents and Settings\All Users\Documents\Cartoons\Home\Home Safety Colour\Home Swimming pools should have covers that can be firmly secu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222" y="0"/>
            <a:ext cx="9151222" cy="4653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9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12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09800" y="5085184"/>
            <a:ext cx="6682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 should fence off any rivers , streams 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drains running near the home.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pic>
        <p:nvPicPr>
          <p:cNvPr id="8" name="Picture 2" descr="C:\Documents and Settings\All Users\Documents\Cartoons\Home\Home Safety Colour\Home Swimming pools should have covers that can be firmly secu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7649" y="0"/>
            <a:ext cx="9181649" cy="4653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86409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10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28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63688" y="5304110"/>
            <a:ext cx="73803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sure that you are always </a:t>
            </a:r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supervised 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bath time.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pic>
        <p:nvPicPr>
          <p:cNvPr id="8" name="Picture 2" descr="C:\Documents and Settings\All Users\Documents\Cartoons\Home\Home Safety Colour\Home Make sure you are always supervised at bath ti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2" y="-27384"/>
            <a:ext cx="9180512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1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013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051720" y="5027692"/>
            <a:ext cx="69847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Empty baths after use. When full, see that no chairs are nearby in case of younger children climbing into the bath.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pic>
        <p:nvPicPr>
          <p:cNvPr id="8" name="Picture 2" descr="C:\Documents and Settings\All Users\Documents\Cartoons\Home\Home Safety Colour\Home Make sure you are always supervised at bath ti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2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051720" y="5301208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bath plugs out of reach of smaller 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pic>
        <p:nvPicPr>
          <p:cNvPr id="8" name="Picture 2" descr="C:\Documents and Settings\All Users\Documents\Cartoons\Home\Home Safety Colour\Home Make sure you are always supervised at bath ti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3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766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23728" y="5304110"/>
            <a:ext cx="684076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away from washing machines and other large containers of 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pic>
        <p:nvPicPr>
          <p:cNvPr id="8" name="Picture 2" descr="C:\Documents and Settings\All Users\Documents\Cartoons\Home\Home Safety Colour\Home Keep away from uncovered water barr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2" y="6137"/>
            <a:ext cx="9180512" cy="4646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4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137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46949" y="5329440"/>
            <a:ext cx="6939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adult should always supervise playtime in paddling pools.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pic>
        <p:nvPicPr>
          <p:cNvPr id="8" name="Picture 2" descr="C:\Documents and Settings\All Users\Documents\Cartoons\Home\Home Safety Colour\An adult should always supervise playtime in paddling poo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" y="0"/>
            <a:ext cx="9137598" cy="4659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5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644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09800" y="5314528"/>
            <a:ext cx="66106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Paddling pools should be emptied straight away after use.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pic>
        <p:nvPicPr>
          <p:cNvPr id="8" name="Picture 2" descr="C:\Documents and Settings\All Users\Documents\Cartoons\Home\Home Safety Colour\An adult should always supervise playtime in paddling poo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88" y="0"/>
            <a:ext cx="9198088" cy="4659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6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199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33600" y="5085184"/>
            <a:ext cx="68308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Holes or drains left exposed after building work should be covered with mesh.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pic>
        <p:nvPicPr>
          <p:cNvPr id="8" name="Picture 2" descr="C:\Documents and Settings\All Users\Documents\Cartoons\Home\Home Safety Colour\Home Holes or drains left exposed after building work should be clos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346" y="19015"/>
            <a:ext cx="9186346" cy="4706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7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5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09800" y="5085184"/>
            <a:ext cx="66106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 barrels, water tanks, wells and fish ponds should be covered with wire mesh.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pic>
        <p:nvPicPr>
          <p:cNvPr id="8" name="Picture 3" descr="C:\Documents and Settings\All Users\Documents\Cartoons\Home\Home Safety Colour\Home Keep away from uncovered water barr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257"/>
            <a:ext cx="9144000" cy="4730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8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028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156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Rockwell Extra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Campbell</dc:creator>
  <cp:lastModifiedBy>Aine Kelly</cp:lastModifiedBy>
  <cp:revision>12</cp:revision>
  <dcterms:created xsi:type="dcterms:W3CDTF">2013-03-26T21:03:34Z</dcterms:created>
  <dcterms:modified xsi:type="dcterms:W3CDTF">2020-05-22T07:47:09Z</dcterms:modified>
</cp:coreProperties>
</file>