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3FF6-FB6A-4B69-8F1F-0D2073A71E0D}" type="datetimeFigureOut">
              <a:rPr lang="en-IE" smtClean="0"/>
              <a:t>22/05/2020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DE0D-BF46-469D-8697-E869B666FC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0256722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3FF6-FB6A-4B69-8F1F-0D2073A71E0D}" type="datetimeFigureOut">
              <a:rPr lang="en-IE" smtClean="0"/>
              <a:t>22/05/2020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DE0D-BF46-469D-8697-E869B666FC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5436185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3FF6-FB6A-4B69-8F1F-0D2073A71E0D}" type="datetimeFigureOut">
              <a:rPr lang="en-IE" smtClean="0"/>
              <a:t>22/05/2020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DE0D-BF46-469D-8697-E869B666FC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3187828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3FF6-FB6A-4B69-8F1F-0D2073A71E0D}" type="datetimeFigureOut">
              <a:rPr lang="en-IE" smtClean="0"/>
              <a:t>22/05/2020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DE0D-BF46-469D-8697-E869B666FC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2978218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3FF6-FB6A-4B69-8F1F-0D2073A71E0D}" type="datetimeFigureOut">
              <a:rPr lang="en-IE" smtClean="0"/>
              <a:t>22/05/2020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DE0D-BF46-469D-8697-E869B666FC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0949353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3FF6-FB6A-4B69-8F1F-0D2073A71E0D}" type="datetimeFigureOut">
              <a:rPr lang="en-IE" smtClean="0"/>
              <a:t>22/05/2020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DE0D-BF46-469D-8697-E869B666FC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1850625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3FF6-FB6A-4B69-8F1F-0D2073A71E0D}" type="datetimeFigureOut">
              <a:rPr lang="en-IE" smtClean="0"/>
              <a:t>22/05/2020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DE0D-BF46-469D-8697-E869B666FC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1443421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3FF6-FB6A-4B69-8F1F-0D2073A71E0D}" type="datetimeFigureOut">
              <a:rPr lang="en-IE" smtClean="0"/>
              <a:t>22/05/2020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DE0D-BF46-469D-8697-E869B666FC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3255282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3FF6-FB6A-4B69-8F1F-0D2073A71E0D}" type="datetimeFigureOut">
              <a:rPr lang="en-IE" smtClean="0"/>
              <a:t>22/05/2020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DE0D-BF46-469D-8697-E869B666FC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905724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3FF6-FB6A-4B69-8F1F-0D2073A71E0D}" type="datetimeFigureOut">
              <a:rPr lang="en-IE" smtClean="0"/>
              <a:t>22/05/2020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DE0D-BF46-469D-8697-E869B666FC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6585372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53FF6-FB6A-4B69-8F1F-0D2073A71E0D}" type="datetimeFigureOut">
              <a:rPr lang="en-IE" smtClean="0"/>
              <a:t>22/05/2020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6DE0D-BF46-469D-8697-E869B666FC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5150544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53FF6-FB6A-4B69-8F1F-0D2073A71E0D}" type="datetimeFigureOut">
              <a:rPr lang="en-IE" smtClean="0"/>
              <a:t>22/05/2020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6DE0D-BF46-469D-8697-E869B666FC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073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1844824"/>
            <a:ext cx="6400800" cy="3312368"/>
          </a:xfrm>
          <a:noFill/>
          <a:ln/>
        </p:spPr>
        <p:txBody>
          <a:bodyPr>
            <a:normAutofit/>
          </a:bodyPr>
          <a:lstStyle/>
          <a:p>
            <a:r>
              <a:rPr lang="en-IE" sz="6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10 Steps To Water Safety on the Farm</a:t>
            </a:r>
            <a:endParaRPr lang="en-US" sz="66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643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209800" y="5301208"/>
            <a:ext cx="661067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retrieve model boats by wading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1" y="4941168"/>
            <a:ext cx="1853763" cy="185376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8219" y="8485"/>
            <a:ext cx="9162219" cy="46593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6512" y="-27384"/>
            <a:ext cx="576064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IE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charset="0"/>
              </a:rPr>
              <a:t>9</a:t>
            </a:r>
            <a:endParaRPr lang="en-US" sz="4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127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09800" y="5508521"/>
            <a:ext cx="6682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walk on ice covered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waterways.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1" y="4941168"/>
            <a:ext cx="1853763" cy="185376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4624"/>
            <a:ext cx="9144000" cy="46594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6512" y="-27384"/>
            <a:ext cx="864096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IE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charset="0"/>
              </a:rPr>
              <a:t>10</a:t>
            </a:r>
            <a:endParaRPr lang="en-US" sz="4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2289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763688" y="5099700"/>
            <a:ext cx="73803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 ponds are often out of view of the house, so always have an adult with you when you are feeding the ducks or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playing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1" y="4941168"/>
            <a:ext cx="1853763" cy="185376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969"/>
            <a:ext cx="9144000" cy="47021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6512" y="-27384"/>
            <a:ext cx="576064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IE" sz="4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charset="0"/>
              </a:rPr>
              <a:t>1</a:t>
            </a:r>
            <a:endParaRPr lang="en-US" sz="4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013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051720" y="5376118"/>
            <a:ext cx="698477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 slurry pits are not solid enough to stand on. You would sink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quickly!</a:t>
            </a:r>
            <a:endParaRPr lang="en-IE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1" y="4941168"/>
            <a:ext cx="1853763" cy="1853763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48037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36512" y="-27384"/>
            <a:ext cx="576064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IE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charset="0"/>
              </a:rPr>
              <a:t>2</a:t>
            </a:r>
            <a:endParaRPr lang="en-US" sz="4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706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1720" y="5304110"/>
            <a:ext cx="691276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Reeds and grass can often hide the edge of the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pond.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1" y="4941168"/>
            <a:ext cx="1853763" cy="185376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6512" y="0"/>
            <a:ext cx="9180512" cy="47529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6512" y="-27384"/>
            <a:ext cx="576064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IE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charset="0"/>
              </a:rPr>
              <a:t>3</a:t>
            </a:r>
            <a:endParaRPr lang="en-US" sz="4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04435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23728" y="5304110"/>
            <a:ext cx="684076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banks of a pond may be weak and give way under your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1" y="4941168"/>
            <a:ext cx="1853763" cy="1853763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47971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36512" y="-27384"/>
            <a:ext cx="576064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IE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charset="0"/>
              </a:rPr>
              <a:t>4</a:t>
            </a:r>
            <a:endParaRPr lang="en-US" sz="4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4137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051720" y="5376118"/>
            <a:ext cx="69398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Holes or drains left exposed after building work should be closed.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1" y="4941168"/>
            <a:ext cx="1853763" cy="185376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43064" y="0"/>
            <a:ext cx="9187063" cy="48037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6512" y="-27384"/>
            <a:ext cx="576064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IE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charset="0"/>
              </a:rPr>
              <a:t>5</a:t>
            </a:r>
            <a:endParaRPr lang="en-US" sz="4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6443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09800" y="5314528"/>
            <a:ext cx="661067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away from uncovered water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barrels.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1" y="4941168"/>
            <a:ext cx="1853763" cy="185376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6512" y="0"/>
            <a:ext cx="9180512" cy="47251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6512" y="-27384"/>
            <a:ext cx="576064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IE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charset="0"/>
              </a:rPr>
              <a:t>6</a:t>
            </a:r>
            <a:endParaRPr lang="en-US" sz="4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81991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5304110"/>
            <a:ext cx="683088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cannot tell how deep a hole is if it is filled with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1" y="4941168"/>
            <a:ext cx="1853763" cy="185376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522" y="0"/>
            <a:ext cx="9157522" cy="47323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36512" y="-27384"/>
            <a:ext cx="576064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IE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charset="0"/>
              </a:rPr>
              <a:t>7</a:t>
            </a:r>
            <a:endParaRPr lang="en-US" sz="4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77357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09800" y="5085184"/>
            <a:ext cx="661067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play near the edge of riverbanks – it can crumble away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suddenly.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1" y="4941168"/>
            <a:ext cx="1853763" cy="1853763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8752" y="0"/>
            <a:ext cx="9152751" cy="47251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36512" y="-27384"/>
            <a:ext cx="576064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>
                <a:lumMod val="65000"/>
              </a:schemeClr>
            </a:solidFill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IE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charset="0"/>
              </a:rPr>
              <a:t>8</a:t>
            </a:r>
            <a:endParaRPr lang="en-US" sz="4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028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152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Rockwell Extra 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Campbell</dc:creator>
  <cp:lastModifiedBy>Aine Kelly</cp:lastModifiedBy>
  <cp:revision>9</cp:revision>
  <dcterms:created xsi:type="dcterms:W3CDTF">2013-03-26T21:03:34Z</dcterms:created>
  <dcterms:modified xsi:type="dcterms:W3CDTF">2020-05-22T07:46:30Z</dcterms:modified>
</cp:coreProperties>
</file>