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025672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5436185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3187828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2978218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6094935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185062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1443421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3255282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90572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658537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515054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53FF6-FB6A-4B69-8F1F-0D2073A71E0D}" type="datetimeFigureOut">
              <a:rPr lang="en-IE" smtClean="0"/>
              <a:t>22/05/2020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6DE0D-BF46-469D-8697-E869B666FC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07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1484784"/>
            <a:ext cx="6400800" cy="4536504"/>
          </a:xfrm>
          <a:noFill/>
          <a:ln/>
        </p:spPr>
        <p:txBody>
          <a:bodyPr>
            <a:normAutofit/>
          </a:bodyPr>
          <a:lstStyle/>
          <a:p>
            <a:r>
              <a:rPr lang="en-IE" sz="6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</a:rPr>
              <a:t>14 Steps To Safe &amp; Enjoyable Boating</a:t>
            </a:r>
            <a:endParaRPr lang="en-US" sz="6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643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209800" y="5301208"/>
            <a:ext cx="661067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Do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not overload the 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boat!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T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his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will make it unstable!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  <p:pic>
        <p:nvPicPr>
          <p:cNvPr id="17411" name="Picture 3" descr="C:\Documents and Settings\Roger Sweeney\My Documents\iws\Boating Poster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9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12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09800" y="5085184"/>
            <a:ext cx="6682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Do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not set out unless accompanied by an experienced person.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  <p:pic>
        <p:nvPicPr>
          <p:cNvPr id="18435" name="Picture 3" descr="C:\Documents and Settings\Roger Sweeney\My Documents\iws\Boating Poster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86409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10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28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09800" y="5085184"/>
            <a:ext cx="6682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Leave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details of your planned trip with someone ashore.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  <p:pic>
        <p:nvPicPr>
          <p:cNvPr id="20483" name="Picture 3" descr="C:\Documents and Settings\Roger Sweeney\My Documents\iws\Boating Poster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86409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11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978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09800" y="5085184"/>
            <a:ext cx="6682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Wear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a 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Lifejacket or a Personal Flotation Device (PFD)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at all times.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  <p:pic>
        <p:nvPicPr>
          <p:cNvPr id="19459" name="Picture 3" descr="C:\Documents and Settings\Roger Sweeney\My Documents\iws\Boating Poster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" y="16348"/>
            <a:ext cx="9156267" cy="47808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86409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12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734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09800" y="5301208"/>
            <a:ext cx="65386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Keep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an eye on the 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weather.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S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eek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shelter in good time.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  <p:pic>
        <p:nvPicPr>
          <p:cNvPr id="26627" name="Picture 3" descr="C:\Documents and Settings\Roger Sweeney\My Documents\iws\Boating Poster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86409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13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689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79712" y="5099700"/>
            <a:ext cx="69398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REMEMBER THESE 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RULES…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  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ENJOY YOURSELF…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            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COME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HOME 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SAFELY!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  <p:pic>
        <p:nvPicPr>
          <p:cNvPr id="27651" name="Picture 3" descr="C:\Documents and Settings\Roger Sweeney\My Documents\iws\Boating Poster\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4" r="1"/>
          <a:stretch/>
        </p:blipFill>
        <p:spPr bwMode="auto">
          <a:xfrm>
            <a:off x="-7912" y="44624"/>
            <a:ext cx="9151912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15190"/>
            <a:ext cx="864096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14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400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Roger Sweeney\My Documents\iws\Boating Poster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051720" y="5085184"/>
            <a:ext cx="698477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Check the condition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of 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the boat, equipment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, hull, engine, 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fuel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, tools, 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torch, etc.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1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013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051720" y="5376118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Check the weather forecast for the area.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pic>
        <p:nvPicPr>
          <p:cNvPr id="5" name="Picture 3" descr="C:\Documents and Settings\Roger Sweeney\My Documents\iws\Boating Poster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4797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2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6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051720" y="5085184"/>
            <a:ext cx="69127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Check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locally concerning dangerous currents, strong tides, etc.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  <p:pic>
        <p:nvPicPr>
          <p:cNvPr id="10243" name="Picture 3" descr="C:\Documents and Settings\Roger Sweeney\My Documents\iws\Boating Poster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61" y="0"/>
            <a:ext cx="9158361" cy="4784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3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443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123728" y="5099700"/>
            <a:ext cx="68407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Do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not drink alcohol when setting out or during your trip.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  <p:pic>
        <p:nvPicPr>
          <p:cNvPr id="11267" name="Picture 3" descr="C:\Documents and Settings\Roger Sweeney\My Documents\iws\Boating Poster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4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137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51720" y="5085184"/>
            <a:ext cx="69398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Carry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an alternative means of propulsion 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(e.g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. sails and oars or motor and 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oars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)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  <p:pic>
        <p:nvPicPr>
          <p:cNvPr id="12291" name="Picture 3" descr="C:\Documents and Settings\Roger Sweeney\My Documents\iws\Boating Poster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0"/>
            <a:ext cx="9144000" cy="4784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5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644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09800" y="5314528"/>
            <a:ext cx="661067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Carry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a 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First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A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id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K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it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on board and distress signals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  <p:pic>
        <p:nvPicPr>
          <p:cNvPr id="13315" name="Picture 3" descr="C:\Documents and Settings\Roger Sweeney\My Documents\iws\Boating Poster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" y="0"/>
            <a:ext cx="9133534" cy="4797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6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199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33600" y="4823281"/>
            <a:ext cx="683088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Carry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a fire extinguisher, a hand bailer or bucket with lanyard and an anchor with rope attached.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  <p:pic>
        <p:nvPicPr>
          <p:cNvPr id="15363" name="Picture 3" descr="C:\Documents and Settings\Roger Sweeney\My Documents\iws\Boating Poster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2"/>
            <a:ext cx="9144000" cy="4785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7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5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09800" y="5085184"/>
            <a:ext cx="66106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Carry a marine 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radio or some means of communication with </a:t>
            </a:r>
            <a:r>
              <a:rPr lang="en-IE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shore</a:t>
            </a:r>
            <a:r>
              <a:rPr lang="en-IE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.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  <p:pic>
        <p:nvPicPr>
          <p:cNvPr id="16387" name="Picture 3" descr="C:\Documents and Settings\Roger Sweeney\My Documents\iws\Boating Poster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" y="0"/>
            <a:ext cx="9133534" cy="47971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1" y="4941168"/>
            <a:ext cx="1853763" cy="1853763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6512" y="-27384"/>
            <a:ext cx="5760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IE" sz="4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charset="0"/>
              </a:rPr>
              <a:t>8</a:t>
            </a:r>
            <a:endParaRPr lang="en-US" sz="4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028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203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Rockwell Extra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Campbell</dc:creator>
  <cp:lastModifiedBy>Aine Kelly</cp:lastModifiedBy>
  <cp:revision>6</cp:revision>
  <dcterms:created xsi:type="dcterms:W3CDTF">2013-03-26T21:03:34Z</dcterms:created>
  <dcterms:modified xsi:type="dcterms:W3CDTF">2020-05-22T07:45:57Z</dcterms:modified>
</cp:coreProperties>
</file>